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13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A8E9-0F52-43F1-8C53-2614F1DCA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A0A5C-6571-4DB8-9D54-EBDD190DF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3CAD8-0987-4A51-8F13-1FA0A17B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D3E81-4242-4773-9091-3B08442B6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3B06A-331C-4004-BC6C-0D3F94BE5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9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144A-B27D-4C06-9E0F-5A35393D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F70ED-74A7-4705-A58C-9C607AB40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9F82A-BCF7-4275-BDC9-2FA1A6686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34680-6221-4BBC-97B0-4ED438FA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3890B-F699-48D8-857A-F753F6E6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0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4751D-180A-4757-95EC-12DCE5EB7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19345-7AF8-43FE-BBCC-A28EFD9BA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84A0-DC07-41F3-B02C-BC4B5AD91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72552-8CE0-4125-9B8C-7885F210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5BF45-710B-4787-968D-506DF514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1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FEE0-1188-484B-813B-7A13408C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FF95-E90F-446D-AF4E-92BC28FC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9917C-39BB-40B2-9124-30EC6DD3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D776D-2DE0-4C17-8A58-848E8C0D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8B419-CCD5-457E-A7C2-CD838AA8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9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D1A0-F566-42E8-8D9D-07AD2929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B91C9-9B00-4599-894F-0A8F37631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E958D-B9A8-41AE-8C13-EAE05A2B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6333D-8276-4E36-B3B0-87739EEC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3DD51-643D-4BFD-A3BE-72415378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4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7F39-76F0-4714-BC06-9833B4B8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0F96-F4DB-41F0-B95A-B08243D72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27622-50D2-4430-8231-6D11EB2E5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69690-9DE1-40B8-9809-2040F97A7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22A5F-C7B1-4DE3-B6D5-B292E163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B0524-E979-404D-8561-6745885E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0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7B8F-47F1-4CD7-99A8-9271A18D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0E8AF-172A-48ED-92AE-60EAA595B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675F2-1F82-40D3-8889-3FC4691D3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96575-C6D1-4BA1-BD6B-FBCA4DEB2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25FCB-63B7-419C-90F6-68487851C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48E51-18DC-4D38-B3DC-348692C5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A0B52-C964-4F22-B652-19BD0EEB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2240E-5DAD-4EBF-B974-89CF0280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3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ABBD-7C1F-4463-B991-6CC36990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E25C8-710D-4E7B-B468-0F90BA8D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B14C4-3F12-4422-94BC-A7AD9953B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17F3B-CDF5-4B75-B5F8-DB7795D5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448F0-3322-4E91-9B34-EB8F7D3B4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DEF30-9C4B-4563-8470-43B57FF4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71135-6619-4DB8-A48F-F70F609E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8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305A-976D-4988-8880-233ECDEBD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3439-5B71-453B-86A4-A534F8B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E66AC-154D-43BE-9B84-59DD88F68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90E7A-13E2-43A2-80D1-DF7C33EF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E1F7A-A4D0-41BC-A217-A39F626E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7FAB3-DB7F-4104-B72B-D5D7D4CB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4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3C38-751E-4661-8B73-581F9FB5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854DD-5CA1-417E-B2CB-B70E2FA12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1F22B-1F7C-4229-8396-A36BACEFC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0A579-8032-4654-9FB5-F94EB4A10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3D90A-05F2-4C4F-81A9-FFA1831E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D492F-E940-4A7B-BDE1-3F40311A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1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A54B37-456C-4278-A46B-C294797A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9F8E8-8DDA-4EE2-A169-9EFE7FF4C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35773-3942-4E6A-A748-8536ECE64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C71CB-3303-48AF-9B14-F8F0211F405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BF3E3-CCAF-4B6E-8CA2-58454A331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64B09-2D3D-43A6-B9A0-8C024AA11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5F1E5-CD71-469C-AB18-3CE5F5AB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8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8F74-7F26-4FF2-B3AB-6E84A47A9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584" y="2416031"/>
            <a:ext cx="5768829" cy="78273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 THỬ PHẦN MỀM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AD586-0543-467E-9B80-66FD9AA5E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9452" y="3296875"/>
            <a:ext cx="4653094" cy="46931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QUẢN LÝ PHÂN CÔNG GIẢNG DẠY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32E5E-001F-4F37-BA15-66371956D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5" y="135855"/>
            <a:ext cx="473257" cy="541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383F21-A041-4C0C-8D72-644CA7D9354F}"/>
              </a:ext>
            </a:extLst>
          </p:cNvPr>
          <p:cNvSpPr txBox="1"/>
          <p:nvPr/>
        </p:nvSpPr>
        <p:spPr>
          <a:xfrm>
            <a:off x="456079" y="5368954"/>
            <a:ext cx="36827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Nhom1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Lê Tấn Đạt – 2174802010071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Hồ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Hoàng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Khang</a:t>
            </a:r>
            <a:r>
              <a:rPr lang="en-US" sz="1400" dirty="0">
                <a:solidFill>
                  <a:schemeClr val="bg1"/>
                </a:solidFill>
              </a:rPr>
              <a:t> – 2174802010196</a:t>
            </a:r>
          </a:p>
          <a:p>
            <a:r>
              <a:rPr lang="en-US" sz="1400" dirty="0">
                <a:solidFill>
                  <a:schemeClr val="bg1"/>
                </a:solidFill>
              </a:rPr>
              <a:t>Phan </a:t>
            </a:r>
            <a:r>
              <a:rPr lang="en-US" sz="1400" dirty="0" err="1">
                <a:solidFill>
                  <a:schemeClr val="bg1"/>
                </a:solidFill>
              </a:rPr>
              <a:t>Hoàng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Khang</a:t>
            </a:r>
            <a:r>
              <a:rPr lang="en-US" sz="1400" dirty="0">
                <a:solidFill>
                  <a:schemeClr val="bg1"/>
                </a:solidFill>
              </a:rPr>
              <a:t> – 2174802010075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Phạm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Nhật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Hoàng</a:t>
            </a:r>
            <a:r>
              <a:rPr lang="en-US" sz="1400" dirty="0">
                <a:solidFill>
                  <a:schemeClr val="bg1"/>
                </a:solidFill>
              </a:rPr>
              <a:t> - 2174802010804</a:t>
            </a:r>
          </a:p>
        </p:txBody>
      </p:sp>
    </p:spTree>
    <p:extLst>
      <p:ext uri="{BB962C8B-B14F-4D97-AF65-F5344CB8AC3E}">
        <p14:creationId xmlns:p14="http://schemas.microsoft.com/office/powerpoint/2010/main" val="376990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1161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TRIỂN KHAI CÁC PHÂN TÍCH THÀNH CÁC TESTCASE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1E269-DF09-4FB2-9ECE-4EB51920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" y="1798806"/>
            <a:ext cx="10689772" cy="471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8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1161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PHÂN TÍCH MỐI QUAN HỆ CÁC CHỨC NĂNG CỦA TOÀN BỘ PHẦN MỀM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C1D68-A57D-48DC-B780-A7C6EB29CF7D}"/>
              </a:ext>
            </a:extLst>
          </p:cNvPr>
          <p:cNvSpPr txBox="1"/>
          <p:nvPr/>
        </p:nvSpPr>
        <p:spPr>
          <a:xfrm>
            <a:off x="578498" y="1707502"/>
            <a:ext cx="4631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BCN Khoa;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BCN Khoa -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BCN Khoa -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-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45BAD-C699-4923-BA84-BC97D467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5" y="3872082"/>
            <a:ext cx="4186338" cy="2145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A1EE8-AACD-4B55-B509-2B394D29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4" y="3872082"/>
            <a:ext cx="4186337" cy="2155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7F8896-6CD8-47D3-B60A-7FC543122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84" y="3823470"/>
            <a:ext cx="2194569" cy="21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9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1161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TRIỂN KHAI CÁC PHÂN TÍCH THÀNH CÁC TESTCASE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A038C-2540-48B8-B063-C078CA5F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25" y="2127378"/>
            <a:ext cx="11114349" cy="42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5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1161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TIẾN HÀNH CHUẨN BỊ MÔI TR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ỜNG KIỂM THỬ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5F1F9-77CC-4B81-999A-5F1A3FF16FEF}"/>
              </a:ext>
            </a:extLst>
          </p:cNvPr>
          <p:cNvSpPr txBox="1"/>
          <p:nvPr/>
        </p:nvSpPr>
        <p:spPr>
          <a:xfrm>
            <a:off x="578498" y="1635195"/>
            <a:ext cx="152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VỀ THIẾT BỊ</a:t>
            </a:r>
          </a:p>
        </p:txBody>
      </p:sp>
      <p:pic>
        <p:nvPicPr>
          <p:cNvPr id="1026" name="Picture 2" descr="Windows 10 pro">
            <a:extLst>
              <a:ext uri="{FF2B5EF4-FFF2-40B4-BE49-F238E27FC236}">
                <a16:creationId xmlns:a16="http://schemas.microsoft.com/office/drawing/2014/main" id="{A805FDB9-E309-47BC-9C66-042B6D83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92" y="2016263"/>
            <a:ext cx="3349531" cy="386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ết kế độc quyền logo windows 11 đầy ấn tượng và chuyên nghiệp">
            <a:extLst>
              <a:ext uri="{FF2B5EF4-FFF2-40B4-BE49-F238E27FC236}">
                <a16:creationId xmlns:a16="http://schemas.microsoft.com/office/drawing/2014/main" id="{EBF39905-ECAD-471D-8133-80C9E557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92" y="2303207"/>
            <a:ext cx="5030716" cy="328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660DC3-C388-43B2-855E-3F20DC7A38DC}"/>
              </a:ext>
            </a:extLst>
          </p:cNvPr>
          <p:cNvSpPr/>
          <p:nvPr/>
        </p:nvSpPr>
        <p:spPr>
          <a:xfrm>
            <a:off x="2191710" y="5555915"/>
            <a:ext cx="155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40C28"/>
                </a:solidFill>
                <a:effectLst/>
                <a:latin typeface="Google Sans"/>
              </a:rPr>
              <a:t>22H2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4C3BC3-9D34-4F69-B25F-39F89A245869}"/>
              </a:ext>
            </a:extLst>
          </p:cNvPr>
          <p:cNvSpPr/>
          <p:nvPr/>
        </p:nvSpPr>
        <p:spPr>
          <a:xfrm>
            <a:off x="7951808" y="5555914"/>
            <a:ext cx="1559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40C28"/>
                </a:solidFill>
                <a:effectLst/>
                <a:latin typeface="Google Sans"/>
              </a:rPr>
              <a:t>22H2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7531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1161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TIẾN HÀNH CHUẨN BỊ MÔI TR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ỜNG KIỂM THỬ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5F1F9-77CC-4B81-999A-5F1A3FF16FEF}"/>
              </a:ext>
            </a:extLst>
          </p:cNvPr>
          <p:cNvSpPr txBox="1"/>
          <p:nvPr/>
        </p:nvSpPr>
        <p:spPr>
          <a:xfrm>
            <a:off x="578497" y="1635195"/>
            <a:ext cx="354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VỀ THIẾT MÔI TR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0A88B-134D-4CA5-8D83-F716CB4B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8" y="2734691"/>
            <a:ext cx="5425451" cy="891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C9BFC-B764-4569-8C5D-1C65F2A0D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9" y="4114389"/>
            <a:ext cx="5425451" cy="1050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E0C8E-F8AF-4C73-A554-8AE37177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733" y="2577430"/>
            <a:ext cx="5844267" cy="1059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9B009-5E36-4B4A-B7A9-340EFF1E8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660" y="4036638"/>
            <a:ext cx="5861340" cy="11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04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1161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TIẾN HÀNH KIỂM THỬ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5F1F9-77CC-4B81-999A-5F1A3FF16FEF}"/>
              </a:ext>
            </a:extLst>
          </p:cNvPr>
          <p:cNvSpPr txBox="1"/>
          <p:nvPr/>
        </p:nvSpPr>
        <p:spPr>
          <a:xfrm>
            <a:off x="634481" y="2274637"/>
            <a:ext cx="354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CÁC FUNCTIONAL TESTCASE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3A78E-7DFB-429B-9AB4-B67F67E62028}"/>
              </a:ext>
            </a:extLst>
          </p:cNvPr>
          <p:cNvSpPr txBox="1"/>
          <p:nvPr/>
        </p:nvSpPr>
        <p:spPr>
          <a:xfrm>
            <a:off x="634481" y="2643969"/>
            <a:ext cx="505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5D1C1-678E-455C-B2FA-EB83546CCAF3}"/>
              </a:ext>
            </a:extLst>
          </p:cNvPr>
          <p:cNvSpPr txBox="1"/>
          <p:nvPr/>
        </p:nvSpPr>
        <p:spPr>
          <a:xfrm>
            <a:off x="6722706" y="1905305"/>
            <a:ext cx="749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TIẾN HÀNH KIỂM THỬ TÍCH HỢP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00DC83-72B0-4C9B-B24F-426E79993DDC}"/>
              </a:ext>
            </a:extLst>
          </p:cNvPr>
          <p:cNvSpPr txBox="1"/>
          <p:nvPr/>
        </p:nvSpPr>
        <p:spPr>
          <a:xfrm>
            <a:off x="6722706" y="2274637"/>
            <a:ext cx="4631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BCN Khoa;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BCN Khoa -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BCN Khoa -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-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60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TIẾN HÀNH TÌM LỖI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0F6E1-1AA3-4554-AE66-A39CF2AD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87" y="1758263"/>
            <a:ext cx="11269825" cy="49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8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TIẾN HÀNH TÌM LỖI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0F6E1-1AA3-4554-AE66-A39CF2ADD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69"/>
          <a:stretch/>
        </p:blipFill>
        <p:spPr>
          <a:xfrm>
            <a:off x="403051" y="1974363"/>
            <a:ext cx="10950749" cy="123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57512-FE4A-425E-9D89-7BEEC1F5E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11" y="3429000"/>
            <a:ext cx="5658227" cy="31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4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KẾT QUẢ ĐẠT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F20C1-13BB-487F-AB8F-2ABC230B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1848077"/>
            <a:ext cx="7207241" cy="463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4D9B9-6858-4392-B983-B9EFDC1AE5E0}"/>
              </a:ext>
            </a:extLst>
          </p:cNvPr>
          <p:cNvSpPr txBox="1"/>
          <p:nvPr/>
        </p:nvSpPr>
        <p:spPr>
          <a:xfrm>
            <a:off x="8049204" y="2858082"/>
            <a:ext cx="389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75 CHỨC NĂNG FUNCTIONAL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9A7AC-C467-45D1-840B-B70E89301687}"/>
              </a:ext>
            </a:extLst>
          </p:cNvPr>
          <p:cNvSpPr txBox="1"/>
          <p:nvPr/>
        </p:nvSpPr>
        <p:spPr>
          <a:xfrm>
            <a:off x="8120725" y="4167841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F1347-3162-4F3A-84D4-73C57AC470CA}"/>
              </a:ext>
            </a:extLst>
          </p:cNvPr>
          <p:cNvSpPr txBox="1"/>
          <p:nvPr/>
        </p:nvSpPr>
        <p:spPr>
          <a:xfrm>
            <a:off x="8055420" y="3175349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39 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5DB1-87EA-436D-9217-EE0129612A98}"/>
              </a:ext>
            </a:extLst>
          </p:cNvPr>
          <p:cNvSpPr txBox="1"/>
          <p:nvPr/>
        </p:nvSpPr>
        <p:spPr>
          <a:xfrm>
            <a:off x="8049204" y="3486885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 Medium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3809C-49DD-4F99-AA2E-225AEFC443CA}"/>
              </a:ext>
            </a:extLst>
          </p:cNvPr>
          <p:cNvSpPr txBox="1"/>
          <p:nvPr/>
        </p:nvSpPr>
        <p:spPr>
          <a:xfrm>
            <a:off x="8105183" y="3823729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Low</a:t>
            </a:r>
          </a:p>
        </p:txBody>
      </p:sp>
    </p:spTree>
    <p:extLst>
      <p:ext uri="{BB962C8B-B14F-4D97-AF65-F5344CB8AC3E}">
        <p14:creationId xmlns:p14="http://schemas.microsoft.com/office/powerpoint/2010/main" val="2283819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78498" y="1265863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KẾT QUẢ ĐẠT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D9B9-6858-4392-B983-B9EFDC1AE5E0}"/>
              </a:ext>
            </a:extLst>
          </p:cNvPr>
          <p:cNvSpPr txBox="1"/>
          <p:nvPr/>
        </p:nvSpPr>
        <p:spPr>
          <a:xfrm>
            <a:off x="8049204" y="2858082"/>
            <a:ext cx="512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 CỤM CHỨC NĂNG INTEGRATION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9A7AC-C467-45D1-840B-B70E89301687}"/>
              </a:ext>
            </a:extLst>
          </p:cNvPr>
          <p:cNvSpPr txBox="1"/>
          <p:nvPr/>
        </p:nvSpPr>
        <p:spPr>
          <a:xfrm>
            <a:off x="8089632" y="4218369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46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F1347-3162-4F3A-84D4-73C57AC470CA}"/>
              </a:ext>
            </a:extLst>
          </p:cNvPr>
          <p:cNvSpPr txBox="1"/>
          <p:nvPr/>
        </p:nvSpPr>
        <p:spPr>
          <a:xfrm>
            <a:off x="8049204" y="3197792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33 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5DB1-87EA-436D-9217-EE0129612A98}"/>
              </a:ext>
            </a:extLst>
          </p:cNvPr>
          <p:cNvSpPr txBox="1"/>
          <p:nvPr/>
        </p:nvSpPr>
        <p:spPr>
          <a:xfrm>
            <a:off x="8083416" y="3509327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Medium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3809C-49DD-4F99-AA2E-225AEFC443CA}"/>
              </a:ext>
            </a:extLst>
          </p:cNvPr>
          <p:cNvSpPr txBox="1"/>
          <p:nvPr/>
        </p:nvSpPr>
        <p:spPr>
          <a:xfrm>
            <a:off x="8083416" y="3849037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7A9C5-7279-427C-A6B4-9B0A0A11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1912354"/>
            <a:ext cx="7235161" cy="47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88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29C2-C0F1-4F16-8022-6FB44D2E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B4A7-4F94-4EF2-B090-8616E93BE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707"/>
            <a:ext cx="3071327" cy="413722"/>
          </a:xfrm>
        </p:spPr>
        <p:txBody>
          <a:bodyPr>
            <a:normAutofit/>
          </a:bodyPr>
          <a:lstStyle/>
          <a:p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kỳ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ngành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AB5FF-D238-49D3-885F-F5A74639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3" y="2030945"/>
            <a:ext cx="8478416" cy="43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637590" y="1866122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GIÁM SÁT TIẾN ĐỘ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D9B9-6858-4392-B983-B9EFDC1AE5E0}"/>
              </a:ext>
            </a:extLst>
          </p:cNvPr>
          <p:cNvSpPr txBox="1"/>
          <p:nvPr/>
        </p:nvSpPr>
        <p:spPr>
          <a:xfrm>
            <a:off x="637590" y="2441449"/>
            <a:ext cx="5125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70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testcase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87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46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chiếu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454FF-C09C-4647-AE47-B00420F8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252" y="1732619"/>
            <a:ext cx="6477458" cy="3392761"/>
          </a:xfrm>
          <a:prstGeom prst="rect">
            <a:avLst/>
          </a:prstGeom>
        </p:spPr>
      </p:pic>
      <p:sp>
        <p:nvSpPr>
          <p:cNvPr id="6" name="AutoShape 2" descr="https://powerpoint.officeapps.live.com/pods/GetClipboardImage.ashx?Id=7a49922e-390f-41d3-8110-940ffe4089a7&amp;DC=PSG3&amp;pkey=b2461931-20a9-4e55-8b82-7fa16e69504c&amp;wdwaccluster=PSG3">
            <a:extLst>
              <a:ext uri="{FF2B5EF4-FFF2-40B4-BE49-F238E27FC236}">
                <a16:creationId xmlns:a16="http://schemas.microsoft.com/office/drawing/2014/main" id="{6A158CB3-8CCD-4E26-8CA1-DA58F435CE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ttps://powerpoint.officeapps.live.com/pods/GetClipboardImage.ashx?Id=7a49922e-390f-41d3-8110-940ffe4089a7&amp;DC=PSG3&amp;pkey=b2461931-20a9-4e55-8b82-7fa16e69504c&amp;wdwaccluster=PSG3">
            <a:extLst>
              <a:ext uri="{FF2B5EF4-FFF2-40B4-BE49-F238E27FC236}">
                <a16:creationId xmlns:a16="http://schemas.microsoft.com/office/drawing/2014/main" id="{24EAEB27-F1F0-4C53-907E-7F1C9F3287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6" descr="https://powerpoint.officeapps.live.com/pods/GetClipboardImage.ashx?Id=aceb6220-3d37-402d-9706-534eb4768853&amp;DC=PSG3&amp;pkey=a261d809-5e76-446e-bbab-2a2849e844d7&amp;wdwaccluster=PSG3">
            <a:extLst>
              <a:ext uri="{FF2B5EF4-FFF2-40B4-BE49-F238E27FC236}">
                <a16:creationId xmlns:a16="http://schemas.microsoft.com/office/drawing/2014/main" id="{C68AFBA6-ED72-42DA-BDE7-F5395AC4A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78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-10774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BÀI HỌC RÚT RA</a:t>
            </a:r>
          </a:p>
        </p:txBody>
      </p:sp>
      <p:sp>
        <p:nvSpPr>
          <p:cNvPr id="6" name="AutoShape 2" descr="https://powerpoint.officeapps.live.com/pods/GetClipboardImage.ashx?Id=7a49922e-390f-41d3-8110-940ffe4089a7&amp;DC=PSG3&amp;pkey=b2461931-20a9-4e55-8b82-7fa16e69504c&amp;wdwaccluster=PSG3">
            <a:extLst>
              <a:ext uri="{FF2B5EF4-FFF2-40B4-BE49-F238E27FC236}">
                <a16:creationId xmlns:a16="http://schemas.microsoft.com/office/drawing/2014/main" id="{6A158CB3-8CCD-4E26-8CA1-DA58F435CE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ttps://powerpoint.officeapps.live.com/pods/GetClipboardImage.ashx?Id=7a49922e-390f-41d3-8110-940ffe4089a7&amp;DC=PSG3&amp;pkey=b2461931-20a9-4e55-8b82-7fa16e69504c&amp;wdwaccluster=PSG3">
            <a:extLst>
              <a:ext uri="{FF2B5EF4-FFF2-40B4-BE49-F238E27FC236}">
                <a16:creationId xmlns:a16="http://schemas.microsoft.com/office/drawing/2014/main" id="{24EAEB27-F1F0-4C53-907E-7F1C9F3287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6" descr="https://powerpoint.officeapps.live.com/pods/GetClipboardImage.ashx?Id=aceb6220-3d37-402d-9706-534eb4768853&amp;DC=PSG3&amp;pkey=a261d809-5e76-446e-bbab-2a2849e844d7&amp;wdwaccluster=PSG3">
            <a:extLst>
              <a:ext uri="{FF2B5EF4-FFF2-40B4-BE49-F238E27FC236}">
                <a16:creationId xmlns:a16="http://schemas.microsoft.com/office/drawing/2014/main" id="{C68AFBA6-ED72-42DA-BDE7-F5395AC4A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BDDC94-E992-414D-93F7-3E219B0A6DBA}"/>
              </a:ext>
            </a:extLst>
          </p:cNvPr>
          <p:cNvSpPr/>
          <p:nvPr/>
        </p:nvSpPr>
        <p:spPr>
          <a:xfrm>
            <a:off x="5974813" y="3244334"/>
            <a:ext cx="2460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77686-9B3F-495D-AFCC-8682B827C42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62DED0-D43D-4E8D-929C-C2CA88BB83A7}"/>
              </a:ext>
            </a:extLst>
          </p:cNvPr>
          <p:cNvGrpSpPr/>
          <p:nvPr/>
        </p:nvGrpSpPr>
        <p:grpSpPr>
          <a:xfrm>
            <a:off x="5269170" y="360516"/>
            <a:ext cx="1653659" cy="1074878"/>
            <a:chOff x="4095690" y="683"/>
            <a:chExt cx="1653659" cy="107487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64AF9CC-40E0-4CFB-8907-C974E7B90A9D}"/>
                </a:ext>
              </a:extLst>
            </p:cNvPr>
            <p:cNvSpPr/>
            <p:nvPr/>
          </p:nvSpPr>
          <p:spPr>
            <a:xfrm>
              <a:off x="4095690" y="683"/>
              <a:ext cx="1653659" cy="107487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tangle: Rounded Corners 4">
              <a:extLst>
                <a:ext uri="{FF2B5EF4-FFF2-40B4-BE49-F238E27FC236}">
                  <a16:creationId xmlns:a16="http://schemas.microsoft.com/office/drawing/2014/main" id="{B56D021D-1C6C-400E-9B00-B1A55D8BED12}"/>
                </a:ext>
              </a:extLst>
            </p:cNvPr>
            <p:cNvSpPr txBox="1"/>
            <p:nvPr/>
          </p:nvSpPr>
          <p:spPr>
            <a:xfrm>
              <a:off x="4148161" y="53154"/>
              <a:ext cx="1548717" cy="9699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900" b="0" i="0" kern="1200" dirty="0" err="1"/>
                <a:t>Làm</a:t>
              </a:r>
              <a:r>
                <a:rPr lang="vi-VN" sz="1900" b="0" i="0" kern="1200" dirty="0"/>
                <a:t> </a:t>
              </a:r>
              <a:r>
                <a:rPr lang="vi-VN" sz="1900" b="0" i="0" kern="1200" dirty="0" err="1"/>
                <a:t>việc</a:t>
              </a:r>
              <a:r>
                <a:rPr lang="vi-VN" sz="1900" b="0" i="0" kern="1200" dirty="0"/>
                <a:t> </a:t>
              </a:r>
              <a:r>
                <a:rPr lang="vi-VN" sz="1900" b="0" i="0" kern="1200" dirty="0" err="1"/>
                <a:t>nhóm</a:t>
              </a:r>
              <a:endParaRPr lang="vi-VN" sz="1900" kern="1200" dirty="0"/>
            </a:p>
          </p:txBody>
        </p:sp>
      </p:grpSp>
      <p:sp>
        <p:nvSpPr>
          <p:cNvPr id="16" name="Straight Connector 5">
            <a:extLst>
              <a:ext uri="{FF2B5EF4-FFF2-40B4-BE49-F238E27FC236}">
                <a16:creationId xmlns:a16="http://schemas.microsoft.com/office/drawing/2014/main" id="{D8B21E1B-4B51-42F5-827F-3AA6DCA618E8}"/>
              </a:ext>
            </a:extLst>
          </p:cNvPr>
          <p:cNvSpPr/>
          <p:nvPr/>
        </p:nvSpPr>
        <p:spPr>
          <a:xfrm>
            <a:off x="3564955" y="897955"/>
            <a:ext cx="5062088" cy="50620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68427" y="142535"/>
                </a:moveTo>
                <a:arcTo wR="2531044" hR="2531044" stAng="17359204" swAng="1500085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EDACD-2434-407E-8D07-3AF0042AB3E2}"/>
              </a:ext>
            </a:extLst>
          </p:cNvPr>
          <p:cNvGrpSpPr/>
          <p:nvPr/>
        </p:nvGrpSpPr>
        <p:grpSpPr>
          <a:xfrm>
            <a:off x="7461119" y="1626038"/>
            <a:ext cx="1653659" cy="1074878"/>
            <a:chOff x="6287639" y="1266205"/>
            <a:chExt cx="1653659" cy="107487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B4D680E-9BAF-4061-B5F5-0C2AB95B4C2A}"/>
                </a:ext>
              </a:extLst>
            </p:cNvPr>
            <p:cNvSpPr/>
            <p:nvPr/>
          </p:nvSpPr>
          <p:spPr>
            <a:xfrm>
              <a:off x="6287639" y="1266205"/>
              <a:ext cx="1653659" cy="107487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: Rounded Corners 7">
              <a:extLst>
                <a:ext uri="{FF2B5EF4-FFF2-40B4-BE49-F238E27FC236}">
                  <a16:creationId xmlns:a16="http://schemas.microsoft.com/office/drawing/2014/main" id="{28A29838-F4AC-4797-9BE9-57D4B38C7EF5}"/>
                </a:ext>
              </a:extLst>
            </p:cNvPr>
            <p:cNvSpPr txBox="1"/>
            <p:nvPr/>
          </p:nvSpPr>
          <p:spPr>
            <a:xfrm>
              <a:off x="6340110" y="1318676"/>
              <a:ext cx="1548717" cy="9699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900" b="0" i="0" kern="1200" dirty="0"/>
                <a:t>Giao </a:t>
              </a:r>
              <a:r>
                <a:rPr lang="vi-VN" sz="1900" b="0" i="0" kern="1200" dirty="0" err="1"/>
                <a:t>tiếp</a:t>
              </a:r>
              <a:r>
                <a:rPr lang="en-US" sz="1900" b="0" i="0" kern="1200" dirty="0"/>
                <a:t> </a:t>
              </a:r>
              <a:r>
                <a:rPr lang="en-US" sz="1900" b="0" i="0" kern="1200" dirty="0" err="1"/>
                <a:t>giữa</a:t>
              </a:r>
              <a:r>
                <a:rPr lang="en-US" sz="1900" b="0" i="0" kern="1200" dirty="0"/>
                <a:t> </a:t>
              </a:r>
              <a:r>
                <a:rPr lang="en-US" sz="1900" b="0" i="0" kern="1200" dirty="0" err="1"/>
                <a:t>các</a:t>
              </a:r>
              <a:r>
                <a:rPr lang="en-US" sz="1900" b="0" i="0" kern="1200" dirty="0"/>
                <a:t> </a:t>
              </a:r>
              <a:r>
                <a:rPr lang="en-US" sz="1900" b="0" i="0" kern="1200" dirty="0" err="1"/>
                <a:t>thành</a:t>
              </a:r>
              <a:r>
                <a:rPr lang="en-US" sz="1900" b="0" i="0" kern="1200" dirty="0"/>
                <a:t> </a:t>
              </a:r>
              <a:r>
                <a:rPr lang="en-US" sz="1900" b="0" i="0" kern="1200" dirty="0" err="1"/>
                <a:t>viên</a:t>
              </a:r>
              <a:endParaRPr lang="vi-VN" sz="1900" kern="1200" dirty="0"/>
            </a:p>
          </p:txBody>
        </p:sp>
      </p:grpSp>
      <p:sp>
        <p:nvSpPr>
          <p:cNvPr id="18" name="Straight Connector 8">
            <a:extLst>
              <a:ext uri="{FF2B5EF4-FFF2-40B4-BE49-F238E27FC236}">
                <a16:creationId xmlns:a16="http://schemas.microsoft.com/office/drawing/2014/main" id="{1538B5BC-335B-4E66-8249-03B69618EBFA}"/>
              </a:ext>
            </a:extLst>
          </p:cNvPr>
          <p:cNvSpPr/>
          <p:nvPr/>
        </p:nvSpPr>
        <p:spPr>
          <a:xfrm>
            <a:off x="3564955" y="914659"/>
            <a:ext cx="5062088" cy="50620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959255" y="1816919"/>
                </a:moveTo>
                <a:arcTo wR="2531044" hR="2531044" stAng="20616699" swAng="1966601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C7FE68-8460-4378-9133-3D15F980E6B9}"/>
              </a:ext>
            </a:extLst>
          </p:cNvPr>
          <p:cNvGrpSpPr/>
          <p:nvPr/>
        </p:nvGrpSpPr>
        <p:grpSpPr>
          <a:xfrm>
            <a:off x="7461119" y="4157082"/>
            <a:ext cx="1653659" cy="1074878"/>
            <a:chOff x="6287639" y="3797249"/>
            <a:chExt cx="1653659" cy="107487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DFDF87E-D9F5-4E44-B3C1-2AE940D5A506}"/>
                </a:ext>
              </a:extLst>
            </p:cNvPr>
            <p:cNvSpPr/>
            <p:nvPr/>
          </p:nvSpPr>
          <p:spPr>
            <a:xfrm>
              <a:off x="6287639" y="3797249"/>
              <a:ext cx="1653659" cy="107487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: Rounded Corners 10">
              <a:extLst>
                <a:ext uri="{FF2B5EF4-FFF2-40B4-BE49-F238E27FC236}">
                  <a16:creationId xmlns:a16="http://schemas.microsoft.com/office/drawing/2014/main" id="{BE7C266C-2A93-4F3D-AC7E-5E85E7C9BA19}"/>
                </a:ext>
              </a:extLst>
            </p:cNvPr>
            <p:cNvSpPr txBox="1"/>
            <p:nvPr/>
          </p:nvSpPr>
          <p:spPr>
            <a:xfrm>
              <a:off x="6340110" y="3849720"/>
              <a:ext cx="1548717" cy="9699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 err="1"/>
                <a:t>Quản</a:t>
              </a:r>
              <a:r>
                <a:rPr lang="en-US" sz="1900" kern="1200" dirty="0"/>
                <a:t> </a:t>
              </a:r>
              <a:r>
                <a:rPr lang="en-US" sz="1900" kern="1200" dirty="0" err="1"/>
                <a:t>ly</a:t>
              </a:r>
              <a:r>
                <a:rPr lang="en-US" sz="1900" kern="1200" dirty="0"/>
                <a:t>́ </a:t>
              </a:r>
              <a:r>
                <a:rPr lang="en-US" sz="1900" kern="1200" dirty="0" err="1"/>
                <a:t>thời</a:t>
              </a:r>
              <a:r>
                <a:rPr lang="en-US" sz="1900" kern="1200" dirty="0"/>
                <a:t> </a:t>
              </a:r>
              <a:r>
                <a:rPr lang="en-US" sz="1900" kern="1200" dirty="0" err="1"/>
                <a:t>gian</a:t>
              </a:r>
              <a:endParaRPr lang="vi-VN" sz="1900" kern="1200" dirty="0"/>
            </a:p>
          </p:txBody>
        </p:sp>
      </p:grpSp>
      <p:sp>
        <p:nvSpPr>
          <p:cNvPr id="20" name="Straight Connector 11">
            <a:extLst>
              <a:ext uri="{FF2B5EF4-FFF2-40B4-BE49-F238E27FC236}">
                <a16:creationId xmlns:a16="http://schemas.microsoft.com/office/drawing/2014/main" id="{1D2D9022-4B0C-4F12-948B-159998446331}"/>
              </a:ext>
            </a:extLst>
          </p:cNvPr>
          <p:cNvSpPr/>
          <p:nvPr/>
        </p:nvSpPr>
        <p:spPr>
          <a:xfrm>
            <a:off x="3564955" y="897955"/>
            <a:ext cx="5062088" cy="50620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299443" y="4341831"/>
                </a:moveTo>
                <a:arcTo wR="2531044" hR="2531044" stAng="2740710" swAng="1500085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50C49C-4F9E-4552-86E9-156F161855AC}"/>
              </a:ext>
            </a:extLst>
          </p:cNvPr>
          <p:cNvGrpSpPr/>
          <p:nvPr/>
        </p:nvGrpSpPr>
        <p:grpSpPr>
          <a:xfrm>
            <a:off x="5269170" y="5422605"/>
            <a:ext cx="1653659" cy="1074878"/>
            <a:chOff x="4095690" y="5062772"/>
            <a:chExt cx="1653659" cy="107487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09F2719-FDD7-49CA-BD19-21EDE3DEE1DC}"/>
                </a:ext>
              </a:extLst>
            </p:cNvPr>
            <p:cNvSpPr/>
            <p:nvPr/>
          </p:nvSpPr>
          <p:spPr>
            <a:xfrm>
              <a:off x="4095690" y="5062772"/>
              <a:ext cx="1653659" cy="107487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: Rounded Corners 13">
              <a:extLst>
                <a:ext uri="{FF2B5EF4-FFF2-40B4-BE49-F238E27FC236}">
                  <a16:creationId xmlns:a16="http://schemas.microsoft.com/office/drawing/2014/main" id="{B665F693-49B0-4B45-8E40-C0CD00A425E0}"/>
                </a:ext>
              </a:extLst>
            </p:cNvPr>
            <p:cNvSpPr txBox="1"/>
            <p:nvPr/>
          </p:nvSpPr>
          <p:spPr>
            <a:xfrm>
              <a:off x="4148161" y="5115243"/>
              <a:ext cx="1548717" cy="9699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 err="1"/>
                <a:t>Lắng</a:t>
              </a:r>
              <a:r>
                <a:rPr lang="en-US" sz="1900" kern="1200" dirty="0"/>
                <a:t> </a:t>
              </a:r>
              <a:r>
                <a:rPr lang="en-US" sz="1900" kern="1200" dirty="0" err="1"/>
                <a:t>nghe</a:t>
              </a:r>
              <a:r>
                <a:rPr lang="en-US" sz="1900" kern="1200" dirty="0"/>
                <a:t> </a:t>
              </a:r>
              <a:r>
                <a:rPr lang="en-US" sz="1900" kern="1200" dirty="0" err="1"/>
                <a:t>va</a:t>
              </a:r>
              <a:r>
                <a:rPr lang="en-US" sz="1900" kern="1200" dirty="0"/>
                <a:t>̀ </a:t>
              </a:r>
              <a:r>
                <a:rPr lang="en-US" sz="1900" kern="1200" dirty="0" err="1"/>
                <a:t>tiếp</a:t>
              </a:r>
              <a:r>
                <a:rPr lang="en-US" sz="1900" kern="1200" dirty="0"/>
                <a:t> </a:t>
              </a:r>
              <a:r>
                <a:rPr lang="en-US" sz="1900" kern="1200" dirty="0" err="1"/>
                <a:t>thu</a:t>
              </a:r>
              <a:r>
                <a:rPr lang="en-US" sz="1900" kern="1200" dirty="0"/>
                <a:t> </a:t>
              </a:r>
              <a:r>
                <a:rPr lang="en-US" sz="1900" kern="1200"/>
                <a:t>ý kiến</a:t>
              </a:r>
              <a:endParaRPr lang="vi-VN" sz="1900" kern="1200" dirty="0"/>
            </a:p>
          </p:txBody>
        </p:sp>
      </p:grpSp>
      <p:sp>
        <p:nvSpPr>
          <p:cNvPr id="22" name="Straight Connector 14">
            <a:extLst>
              <a:ext uri="{FF2B5EF4-FFF2-40B4-BE49-F238E27FC236}">
                <a16:creationId xmlns:a16="http://schemas.microsoft.com/office/drawing/2014/main" id="{B8AF8835-7557-4FE6-B923-148411FC2B3E}"/>
              </a:ext>
            </a:extLst>
          </p:cNvPr>
          <p:cNvSpPr/>
          <p:nvPr/>
        </p:nvSpPr>
        <p:spPr>
          <a:xfrm>
            <a:off x="3564955" y="897955"/>
            <a:ext cx="5062088" cy="50620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93660" y="4919553"/>
                </a:moveTo>
                <a:arcTo wR="2531044" hR="2531044" stAng="6559204" swAng="1500085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61B752-4740-4A9A-9147-C1BE619735DC}"/>
              </a:ext>
            </a:extLst>
          </p:cNvPr>
          <p:cNvGrpSpPr/>
          <p:nvPr/>
        </p:nvGrpSpPr>
        <p:grpSpPr>
          <a:xfrm>
            <a:off x="3077221" y="4157082"/>
            <a:ext cx="1653659" cy="1074878"/>
            <a:chOff x="1903741" y="3797249"/>
            <a:chExt cx="1653659" cy="107487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1F8EE04-CF42-4A76-A052-155DD0FB7A4D}"/>
                </a:ext>
              </a:extLst>
            </p:cNvPr>
            <p:cNvSpPr/>
            <p:nvPr/>
          </p:nvSpPr>
          <p:spPr>
            <a:xfrm>
              <a:off x="1903741" y="3797249"/>
              <a:ext cx="1653659" cy="107487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16">
              <a:extLst>
                <a:ext uri="{FF2B5EF4-FFF2-40B4-BE49-F238E27FC236}">
                  <a16:creationId xmlns:a16="http://schemas.microsoft.com/office/drawing/2014/main" id="{0384A6BA-9C53-47C6-8642-7C5EDE8F01E6}"/>
                </a:ext>
              </a:extLst>
            </p:cNvPr>
            <p:cNvSpPr txBox="1"/>
            <p:nvPr/>
          </p:nvSpPr>
          <p:spPr>
            <a:xfrm>
              <a:off x="1956212" y="3849720"/>
              <a:ext cx="1548717" cy="9699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900" b="0" i="0" kern="1200" dirty="0"/>
                <a:t>Nghiên cứu và tìm hiểu</a:t>
              </a:r>
              <a:endParaRPr lang="vi-VN" sz="1900" kern="1200" dirty="0"/>
            </a:p>
          </p:txBody>
        </p:sp>
      </p:grpSp>
      <p:sp>
        <p:nvSpPr>
          <p:cNvPr id="24" name="Straight Connector 17">
            <a:extLst>
              <a:ext uri="{FF2B5EF4-FFF2-40B4-BE49-F238E27FC236}">
                <a16:creationId xmlns:a16="http://schemas.microsoft.com/office/drawing/2014/main" id="{05CE9A71-4E04-437D-B06C-C186051941DC}"/>
              </a:ext>
            </a:extLst>
          </p:cNvPr>
          <p:cNvSpPr/>
          <p:nvPr/>
        </p:nvSpPr>
        <p:spPr>
          <a:xfrm>
            <a:off x="3564955" y="897955"/>
            <a:ext cx="5062088" cy="50620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2832" y="3245169"/>
                </a:moveTo>
                <a:arcTo wR="2531044" hR="2531044" stAng="9816699" swAng="1966601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C876D6-C54C-4E58-9F14-8B3F1D50E30E}"/>
              </a:ext>
            </a:extLst>
          </p:cNvPr>
          <p:cNvGrpSpPr/>
          <p:nvPr/>
        </p:nvGrpSpPr>
        <p:grpSpPr>
          <a:xfrm>
            <a:off x="3077221" y="1626038"/>
            <a:ext cx="1653659" cy="1074878"/>
            <a:chOff x="1903741" y="1266205"/>
            <a:chExt cx="1653659" cy="107487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ADDE5CE-734F-48C4-AF74-994B844E323D}"/>
                </a:ext>
              </a:extLst>
            </p:cNvPr>
            <p:cNvSpPr/>
            <p:nvPr/>
          </p:nvSpPr>
          <p:spPr>
            <a:xfrm>
              <a:off x="1903741" y="1266205"/>
              <a:ext cx="1653659" cy="107487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19">
              <a:extLst>
                <a:ext uri="{FF2B5EF4-FFF2-40B4-BE49-F238E27FC236}">
                  <a16:creationId xmlns:a16="http://schemas.microsoft.com/office/drawing/2014/main" id="{FF277AC2-4769-466A-B144-FB7F3E1DF1BD}"/>
                </a:ext>
              </a:extLst>
            </p:cNvPr>
            <p:cNvSpPr txBox="1"/>
            <p:nvPr/>
          </p:nvSpPr>
          <p:spPr>
            <a:xfrm>
              <a:off x="1956212" y="1318676"/>
              <a:ext cx="1548717" cy="9699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900" b="0" i="0" kern="1200" dirty="0"/>
                <a:t>Kỹ năng giải quyết vấn đề</a:t>
              </a:r>
              <a:endParaRPr lang="vi-VN" sz="1900" kern="1200" dirty="0"/>
            </a:p>
          </p:txBody>
        </p:sp>
      </p:grpSp>
      <p:sp>
        <p:nvSpPr>
          <p:cNvPr id="26" name="Straight Connector 20">
            <a:extLst>
              <a:ext uri="{FF2B5EF4-FFF2-40B4-BE49-F238E27FC236}">
                <a16:creationId xmlns:a16="http://schemas.microsoft.com/office/drawing/2014/main" id="{E527AD8B-A9D5-4813-A272-81937FC89D4B}"/>
              </a:ext>
            </a:extLst>
          </p:cNvPr>
          <p:cNvSpPr/>
          <p:nvPr/>
        </p:nvSpPr>
        <p:spPr>
          <a:xfrm>
            <a:off x="3564955" y="897955"/>
            <a:ext cx="5062088" cy="50620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62644" y="720257"/>
                </a:moveTo>
                <a:arcTo wR="2531044" hR="2531044" stAng="13540710" swAng="1500085"/>
              </a:path>
            </a:pathLst>
          </a:cu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57907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04" y="-10774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BÀI HỌC RÚT RA</a:t>
            </a:r>
          </a:p>
        </p:txBody>
      </p:sp>
      <p:sp>
        <p:nvSpPr>
          <p:cNvPr id="6" name="AutoShape 2" descr="https://powerpoint.officeapps.live.com/pods/GetClipboardImage.ashx?Id=7a49922e-390f-41d3-8110-940ffe4089a7&amp;DC=PSG3&amp;pkey=b2461931-20a9-4e55-8b82-7fa16e69504c&amp;wdwaccluster=PSG3">
            <a:extLst>
              <a:ext uri="{FF2B5EF4-FFF2-40B4-BE49-F238E27FC236}">
                <a16:creationId xmlns:a16="http://schemas.microsoft.com/office/drawing/2014/main" id="{6A158CB3-8CCD-4E26-8CA1-DA58F435CE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ttps://powerpoint.officeapps.live.com/pods/GetClipboardImage.ashx?Id=7a49922e-390f-41d3-8110-940ffe4089a7&amp;DC=PSG3&amp;pkey=b2461931-20a9-4e55-8b82-7fa16e69504c&amp;wdwaccluster=PSG3">
            <a:extLst>
              <a:ext uri="{FF2B5EF4-FFF2-40B4-BE49-F238E27FC236}">
                <a16:creationId xmlns:a16="http://schemas.microsoft.com/office/drawing/2014/main" id="{24EAEB27-F1F0-4C53-907E-7F1C9F3287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6" descr="https://powerpoint.officeapps.live.com/pods/GetClipboardImage.ashx?Id=aceb6220-3d37-402d-9706-534eb4768853&amp;DC=PSG3&amp;pkey=a261d809-5e76-446e-bbab-2a2849e844d7&amp;wdwaccluster=PSG3">
            <a:extLst>
              <a:ext uri="{FF2B5EF4-FFF2-40B4-BE49-F238E27FC236}">
                <a16:creationId xmlns:a16="http://schemas.microsoft.com/office/drawing/2014/main" id="{C68AFBA6-ED72-42DA-BDE7-F5395AC4A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BDDC94-E992-414D-93F7-3E219B0A6DBA}"/>
              </a:ext>
            </a:extLst>
          </p:cNvPr>
          <p:cNvSpPr/>
          <p:nvPr/>
        </p:nvSpPr>
        <p:spPr>
          <a:xfrm>
            <a:off x="5974813" y="3244334"/>
            <a:ext cx="2460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977686-9B3F-495D-AFCC-8682B827C42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9" name="Tiêu đề 1">
            <a:extLst>
              <a:ext uri="{FF2B5EF4-FFF2-40B4-BE49-F238E27FC236}">
                <a16:creationId xmlns:a16="http://schemas.microsoft.com/office/drawing/2014/main" id="{8378293D-6346-4F55-A8BF-27A5B95AD112}"/>
              </a:ext>
            </a:extLst>
          </p:cNvPr>
          <p:cNvSpPr txBox="1">
            <a:spLocks/>
          </p:cNvSpPr>
          <p:nvPr/>
        </p:nvSpPr>
        <p:spPr>
          <a:xfrm>
            <a:off x="892629" y="1685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800" b="1" dirty="0">
                <a:latin typeface="+mn-lt"/>
              </a:rPr>
              <a:t>TRỌNG SỐ ĐÓNG GÓP</a:t>
            </a:r>
          </a:p>
        </p:txBody>
      </p:sp>
      <p:sp>
        <p:nvSpPr>
          <p:cNvPr id="40" name="Chỗ dành sẵn cho Nội dung 2">
            <a:extLst>
              <a:ext uri="{FF2B5EF4-FFF2-40B4-BE49-F238E27FC236}">
                <a16:creationId xmlns:a16="http://schemas.microsoft.com/office/drawing/2014/main" id="{E3C710B5-6DB1-4650-802E-D3E0B9096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1264"/>
            <a:ext cx="10515600" cy="2282364"/>
          </a:xfrm>
        </p:spPr>
        <p:txBody>
          <a:bodyPr>
            <a:normAutofit/>
          </a:bodyPr>
          <a:lstStyle/>
          <a:p>
            <a:r>
              <a:rPr lang="vi-VN" sz="2400" dirty="0"/>
              <a:t>Lê Tấn Đạt – Hoàn thành tốt công việc được giao – 100% </a:t>
            </a:r>
          </a:p>
          <a:p>
            <a:r>
              <a:rPr lang="vi-VN" sz="2400" dirty="0"/>
              <a:t>Hồ Hoàng Khang – Hoàn thành tốt công việc được giao – 100%</a:t>
            </a:r>
          </a:p>
          <a:p>
            <a:r>
              <a:rPr lang="vi-VN" sz="2400" dirty="0"/>
              <a:t>Phạm Nhật Hoàng – Hoàn thành tốt công việc được giao – 100%</a:t>
            </a:r>
          </a:p>
          <a:p>
            <a:r>
              <a:rPr lang="vi-VN" sz="2400" dirty="0"/>
              <a:t>Phan Hoàng Khang - Hoàn thành tốt công việc được giao - 100%</a:t>
            </a:r>
          </a:p>
        </p:txBody>
      </p:sp>
    </p:spTree>
    <p:extLst>
      <p:ext uri="{BB962C8B-B14F-4D97-AF65-F5344CB8AC3E}">
        <p14:creationId xmlns:p14="http://schemas.microsoft.com/office/powerpoint/2010/main" val="2837642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781F-33EA-4AA6-89A0-476480B3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073" y="2766218"/>
            <a:ext cx="7071827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CẢM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357232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29C2-C0F1-4F16-8022-6FB44D2E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B4A7-4F94-4EF2-B090-8616E93BE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707"/>
            <a:ext cx="3071327" cy="413722"/>
          </a:xfrm>
        </p:spPr>
        <p:txBody>
          <a:bodyPr>
            <a:normAutofit/>
          </a:bodyPr>
          <a:lstStyle/>
          <a:p>
            <a:r>
              <a:rPr lang="en-US" sz="1800" dirty="0"/>
              <a:t>Ng</a:t>
            </a:r>
            <a:r>
              <a:rPr lang="vi-VN" sz="1800" dirty="0"/>
              <a:t>ư</a:t>
            </a:r>
            <a:r>
              <a:rPr lang="en-US" sz="1800" dirty="0" err="1"/>
              <a:t>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12ABB-BD0E-44A2-A142-C0564160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2" y="2034025"/>
            <a:ext cx="8888963" cy="44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1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29C2-C0F1-4F16-8022-6FB44D2E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B4A7-4F94-4EF2-B090-8616E93BE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976" y="3999658"/>
            <a:ext cx="3071327" cy="413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Giảng</a:t>
            </a:r>
            <a:r>
              <a:rPr lang="en-US" sz="1800" dirty="0"/>
              <a:t> </a:t>
            </a:r>
            <a:r>
              <a:rPr lang="en-US" sz="1800" dirty="0" err="1"/>
              <a:t>Dạy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9BC77-1BFF-4B4B-A67E-6042EA19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98" y="4483002"/>
            <a:ext cx="3615891" cy="1833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A7343-DB36-4A44-88C5-49FE8CFA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60310"/>
            <a:ext cx="3775788" cy="18909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256F41-F181-4785-A829-DEED10FC2AD5}"/>
              </a:ext>
            </a:extLst>
          </p:cNvPr>
          <p:cNvSpPr/>
          <p:nvPr/>
        </p:nvSpPr>
        <p:spPr>
          <a:xfrm>
            <a:off x="838200" y="1356167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Import TKB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E0877-A6C7-47C0-BAB3-2F42EE0A6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813" y="2492442"/>
            <a:ext cx="6360367" cy="3226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16690D-B278-4C30-9F94-8E452CDB4850}"/>
              </a:ext>
            </a:extLst>
          </p:cNvPr>
          <p:cNvSpPr/>
          <p:nvPr/>
        </p:nvSpPr>
        <p:spPr>
          <a:xfrm>
            <a:off x="5215813" y="1984701"/>
            <a:ext cx="304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26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CE3-1946-41EE-8725-2D6FE013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756BE-4155-460C-BDE9-63E2ED21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08" y="1690688"/>
            <a:ext cx="9047584" cy="4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DCE3-1946-41EE-8725-2D6FE013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F9BBE5-BD01-4461-9149-0294A75E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1493694"/>
            <a:ext cx="9859347" cy="49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6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5575-F25D-4E8C-A10E-35A569BA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ng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0C7B0-338C-45AE-BB9A-CA41B033CDC4}"/>
              </a:ext>
            </a:extLst>
          </p:cNvPr>
          <p:cNvSpPr txBox="1"/>
          <p:nvPr/>
        </p:nvSpPr>
        <p:spPr>
          <a:xfrm>
            <a:off x="1069910" y="1970334"/>
            <a:ext cx="90973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BCN KHOA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BỘ MÔN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GIẢNG VIÊN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GIẢNG VIÊN 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HỮU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GIẢNG VIÊN THỈNH GIẢNG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51A8D-0CEC-4043-97EE-517631BA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32" y="1854028"/>
            <a:ext cx="2313071" cy="262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5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771B0-0D6F-4319-99E8-61AD43E8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4" y="1683794"/>
            <a:ext cx="11613502" cy="4930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03853" y="1265863"/>
            <a:ext cx="1161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XÂY DỰNG KẾ HOẠCH VÀ PHÂN CÔNG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VIỆC PHÙ HỢP VỚI TRÌNH ĐỘ CỦA TỪNG THÀNH VIÊN</a:t>
            </a:r>
          </a:p>
        </p:txBody>
      </p:sp>
    </p:spTree>
    <p:extLst>
      <p:ext uri="{BB962C8B-B14F-4D97-AF65-F5344CB8AC3E}">
        <p14:creationId xmlns:p14="http://schemas.microsoft.com/office/powerpoint/2010/main" val="104378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E8AF-A356-43F5-BED8-A0A1C9D4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VẬN DỤNG SOFTWARE TESTING CHO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E29FA-5DC5-44C5-AAA8-056A0F5290E3}"/>
              </a:ext>
            </a:extLst>
          </p:cNvPr>
          <p:cNvSpPr txBox="1"/>
          <p:nvPr/>
        </p:nvSpPr>
        <p:spPr>
          <a:xfrm>
            <a:off x="503853" y="1265863"/>
            <a:ext cx="1161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PHÂN TÍCH CHỨC NĂNG CẦN KIỂM THỬ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C6B55-83D6-4BD5-AEE4-8B75102A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87" y="2239347"/>
            <a:ext cx="7301987" cy="3756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141F0-B34C-4749-A4BF-E4149AE9C658}"/>
              </a:ext>
            </a:extLst>
          </p:cNvPr>
          <p:cNvSpPr txBox="1"/>
          <p:nvPr/>
        </p:nvSpPr>
        <p:spPr>
          <a:xfrm>
            <a:off x="373226" y="2146051"/>
            <a:ext cx="4326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570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687</Words>
  <Application>Microsoft Office PowerPoint</Application>
  <PresentationFormat>Widescreen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Google Sans</vt:lpstr>
      <vt:lpstr>Times New Roman</vt:lpstr>
      <vt:lpstr>Office Theme</vt:lpstr>
      <vt:lpstr>KIỂM THỬ PHẦN MỀM</vt:lpstr>
      <vt:lpstr>Tổng quan về phần mềm</vt:lpstr>
      <vt:lpstr>Tổng quan về phần mềm</vt:lpstr>
      <vt:lpstr>Tổng quan về phần mềm</vt:lpstr>
      <vt:lpstr>Tổng quan về phần mềm</vt:lpstr>
      <vt:lpstr>Tổng quan về phần mềm</vt:lpstr>
      <vt:lpstr>Nhóm người dùng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VẬN DỤNG SOFTWARE TESTING CHO ĐỒ ÁN</vt:lpstr>
      <vt:lpstr>BÀI HỌC RÚT RA</vt:lpstr>
      <vt:lpstr>BÀI HỌC RÚT RA</vt:lpstr>
      <vt:lpstr>CẢM 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KIỂM THỬ PHẦN MỀM</dc:title>
  <dc:creator>2174802010071 - Lê Tấn Đạt - 71K27CNTT03</dc:creator>
  <cp:lastModifiedBy>2174802010071 - Lê Tấn Đạt - 71K27CNTT03</cp:lastModifiedBy>
  <cp:revision>24</cp:revision>
  <dcterms:created xsi:type="dcterms:W3CDTF">2023-07-23T10:17:27Z</dcterms:created>
  <dcterms:modified xsi:type="dcterms:W3CDTF">2023-07-23T12:07:18Z</dcterms:modified>
</cp:coreProperties>
</file>